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dce2da465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dce2da465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dce2da465_4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dce2da465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dce2da465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dce2da465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tech- stack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ce2da465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ce2da465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blue to white color if possible… ;)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indico account. Integration with fb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apps for background refresh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cf14819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cf14819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ce2da465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ce2da465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ce2da46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ce2da46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ce2da465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ce2da465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dce2da46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dce2da46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 find out.. Your friends are in a festival..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dce2da46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dce2da46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dce2da465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dce2da465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ce2da465_4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ce2da465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dce2da465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dce2da465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dcf14819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dcf14819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I1IGfXVp4ePGiFyZWRYfH4gBI0wyYt9S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789825"/>
            <a:ext cx="8520600" cy="1007400"/>
          </a:xfrm>
          <a:prstGeom prst="rect">
            <a:avLst/>
          </a:prstGeom>
          <a:effectLst>
            <a:outerShdw blurRad="728663" rotWithShape="0" algn="bl" dir="3900000" dist="209550">
              <a:srgbClr val="000000">
                <a:alpha val="8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CERN-CONNECT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594600" y="2118075"/>
            <a:ext cx="30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-1480" l="0" r="0" t="1480"/>
          <a:stretch/>
        </p:blipFill>
        <p:spPr>
          <a:xfrm>
            <a:off x="5792450" y="-8175"/>
            <a:ext cx="3351551" cy="52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525" y="76200"/>
            <a:ext cx="3471724" cy="2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591675"/>
            <a:ext cx="3300826" cy="24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60475" y="2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Stack...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100" y="1017900"/>
            <a:ext cx="44767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3324250" y="1343725"/>
            <a:ext cx="26781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Leaflet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Semantic UI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3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Flask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00" y="2571750"/>
            <a:ext cx="1404100" cy="1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5" y="1875800"/>
            <a:ext cx="855800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1000" y="1074450"/>
            <a:ext cx="855800" cy="8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44" name="Google Shape;144;p25"/>
          <p:cNvSpPr/>
          <p:nvPr/>
        </p:nvSpPr>
        <p:spPr>
          <a:xfrm>
            <a:off x="340900" y="2199000"/>
            <a:ext cx="8472000" cy="7455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2563775" y="2336213"/>
            <a:ext cx="3525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25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47" name="Google Shape;147;p2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" name="Google Shape;148;p2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5"/>
          <p:cNvSpPr txBox="1"/>
          <p:nvPr/>
        </p:nvSpPr>
        <p:spPr>
          <a:xfrm>
            <a:off x="526675" y="513875"/>
            <a:ext cx="24324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Platform-wide application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51" name="Google Shape;151;p2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2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54" name="Google Shape;154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" name="Google Shape;155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2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57" name="Google Shape;157;p2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" name="Google Shape;158;p2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5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60" name="Google Shape;160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5"/>
          <p:cNvSpPr txBox="1"/>
          <p:nvPr/>
        </p:nvSpPr>
        <p:spPr>
          <a:xfrm>
            <a:off x="3589950" y="778392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CERN authentication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857175" y="3723325"/>
            <a:ext cx="23565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Syncing Indico / FB events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622650" y="3723325"/>
            <a:ext cx="1772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Section/Group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filtration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7072925" y="778392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Emergency alerts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6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171" name="Google Shape;171;p26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26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26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26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26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26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26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26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26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26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81" name="Google Shape;181;p26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Impact</a:t>
            </a:r>
            <a:endParaRPr sz="4200">
              <a:solidFill>
                <a:srgbClr val="FFFFFF"/>
              </a:solidFill>
            </a:endParaRPr>
          </a:p>
        </p:txBody>
      </p:sp>
      <p:grpSp>
        <p:nvGrpSpPr>
          <p:cNvPr id="183" name="Google Shape;183;p26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184" name="Google Shape;184;p26"/>
            <p:cNvSpPr/>
            <p:nvPr/>
          </p:nvSpPr>
          <p:spPr>
            <a:xfrm>
              <a:off x="1000000" y="2440003"/>
              <a:ext cx="4144235" cy="1631268"/>
            </a:xfrm>
            <a:custGeom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rgbClr val="CC412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85" name="Google Shape;185;p26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rgbClr val="212121"/>
            </a:solidFill>
            <a:ln cap="flat" cmpd="sng" w="1905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6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95" name="Google Shape;195;p26"/>
            <p:cNvSpPr/>
            <p:nvPr/>
          </p:nvSpPr>
          <p:spPr>
            <a:xfrm>
              <a:off x="1000025" y="2083952"/>
              <a:ext cx="4156550" cy="1576975"/>
            </a:xfrm>
            <a:custGeom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rgbClr val="FFAB40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96" name="Google Shape;196;p26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rgbClr val="FFAB40"/>
            </a:solidFill>
            <a:ln cap="flat" cmpd="sng" w="1905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 txBox="1"/>
          <p:nvPr/>
        </p:nvSpPr>
        <p:spPr>
          <a:xfrm>
            <a:off x="6534725" y="1606400"/>
            <a:ext cx="2296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Helping people Connect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 amt="58000"/>
          </a:blip>
          <a:srcRect b="13530" l="0" r="3901" t="1146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type="title"/>
          </p:nvPr>
        </p:nvSpPr>
        <p:spPr>
          <a:xfrm>
            <a:off x="-577675" y="0"/>
            <a:ext cx="9622800" cy="708600"/>
          </a:xfrm>
          <a:prstGeom prst="rect">
            <a:avLst/>
          </a:prstGeom>
          <a:effectLst>
            <a:outerShdw blurRad="957263" rotWithShape="0" algn="bl" dir="13080000" dist="57150">
              <a:srgbClr val="000000">
                <a:alpha val="9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Thank you! We’re here for your questions. :) 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485" y="3359900"/>
            <a:ext cx="1501025" cy="15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329175" y="125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discover events at CERN?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850700" y="2744075"/>
            <a:ext cx="5511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1713750" y="274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know who’ll be there?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25" y="0"/>
            <a:ext cx="4532375" cy="32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5800"/>
            <a:ext cx="4572000" cy="33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25225" y="528775"/>
            <a:ext cx="3485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What if ….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135500" y="3725425"/>
            <a:ext cx="30846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you are alone in the lecture?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problem...</a:t>
            </a:r>
            <a:endParaRPr/>
          </a:p>
        </p:txBody>
      </p:sp>
      <p:grpSp>
        <p:nvGrpSpPr>
          <p:cNvPr id="81" name="Google Shape;81;p17"/>
          <p:cNvGrpSpPr/>
          <p:nvPr/>
        </p:nvGrpSpPr>
        <p:grpSpPr>
          <a:xfrm>
            <a:off x="3298188" y="1304875"/>
            <a:ext cx="2628925" cy="3416400"/>
            <a:chOff x="431925" y="1304875"/>
            <a:chExt cx="2628925" cy="3416400"/>
          </a:xfrm>
        </p:grpSpPr>
        <p:sp>
          <p:nvSpPr>
            <p:cNvPr id="82" name="Google Shape;82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rgbClr val="2A3990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80000"/>
                </a:solidFill>
              </a:endParaRPr>
            </a:p>
          </p:txBody>
        </p:sp>
      </p:grpSp>
      <p:sp>
        <p:nvSpPr>
          <p:cNvPr id="84" name="Google Shape;84;p17"/>
          <p:cNvSpPr txBox="1"/>
          <p:nvPr/>
        </p:nvSpPr>
        <p:spPr>
          <a:xfrm>
            <a:off x="3327088" y="1304875"/>
            <a:ext cx="2600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Events engagement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373375" y="2198425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Little participation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Lack of excitement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Lack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of attendance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" name="Google Shape;86;p17"/>
          <p:cNvGrpSpPr/>
          <p:nvPr/>
        </p:nvGrpSpPr>
        <p:grpSpPr>
          <a:xfrm>
            <a:off x="404200" y="1304875"/>
            <a:ext cx="2632500" cy="3416400"/>
            <a:chOff x="3320450" y="1304875"/>
            <a:chExt cx="2632500" cy="3416400"/>
          </a:xfrm>
        </p:grpSpPr>
        <p:sp>
          <p:nvSpPr>
            <p:cNvPr id="87" name="Google Shape;87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rgbClr val="2A3990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9" name="Google Shape;89;p17"/>
          <p:cNvSpPr txBox="1"/>
          <p:nvPr/>
        </p:nvSpPr>
        <p:spPr>
          <a:xfrm>
            <a:off x="408488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Events coordination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4188" y="2198425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Misunderstandings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Organization overhead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live interaction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>
            <a:off x="6188675" y="1304875"/>
            <a:ext cx="2632500" cy="3416400"/>
            <a:chOff x="6212550" y="1304875"/>
            <a:chExt cx="2632500" cy="3416400"/>
          </a:xfrm>
        </p:grpSpPr>
        <p:sp>
          <p:nvSpPr>
            <p:cNvPr id="92" name="Google Shape;92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rgbClr val="2A39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rgbClr val="2A3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7"/>
          <p:cNvSpPr txBox="1"/>
          <p:nvPr/>
        </p:nvSpPr>
        <p:spPr>
          <a:xfrm>
            <a:off x="6248600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Events discovery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262525" y="2198425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Difficult to know about other groups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Indico plain interface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39525" y="1847275"/>
            <a:ext cx="85206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help you escape the mess!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65500" y="1004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265500" y="2574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CERN - CONNECT</a:t>
            </a:r>
            <a:endParaRPr b="1"/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731300" y="724200"/>
            <a:ext cx="4236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ive CERN map which allows people to check any event participation.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From their location, to the position of the participants before their start.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982800" y="2285400"/>
            <a:ext cx="11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 title="final.mov">
            <a:hlinkClick r:id="rId3"/>
          </p:cNvPr>
          <p:cNvSpPr/>
          <p:nvPr/>
        </p:nvSpPr>
        <p:spPr>
          <a:xfrm>
            <a:off x="0" y="28150"/>
            <a:ext cx="9144000" cy="50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